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16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E88C-88F3-49C9-8B24-8663E95934A4}" type="datetimeFigureOut">
              <a:rPr lang="en-US" smtClean="0"/>
              <a:pPr/>
              <a:t>12/1/11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A2EB-B7F6-4804-84A0-5117D99505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E88C-88F3-49C9-8B24-8663E95934A4}" type="datetimeFigureOut">
              <a:rPr lang="en-US" smtClean="0"/>
              <a:pPr/>
              <a:t>12/1/11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A2EB-B7F6-4804-84A0-5117D99505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E88C-88F3-49C9-8B24-8663E95934A4}" type="datetimeFigureOut">
              <a:rPr lang="en-US" smtClean="0"/>
              <a:pPr/>
              <a:t>12/1/11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A2EB-B7F6-4804-84A0-5117D99505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E88C-88F3-49C9-8B24-8663E95934A4}" type="datetimeFigureOut">
              <a:rPr lang="en-US" smtClean="0"/>
              <a:pPr/>
              <a:t>12/1/11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A2EB-B7F6-4804-84A0-5117D99505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E88C-88F3-49C9-8B24-8663E95934A4}" type="datetimeFigureOut">
              <a:rPr lang="en-US" smtClean="0"/>
              <a:pPr/>
              <a:t>12/1/11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A2EB-B7F6-4804-84A0-5117D99505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E88C-88F3-49C9-8B24-8663E95934A4}" type="datetimeFigureOut">
              <a:rPr lang="en-US" smtClean="0"/>
              <a:pPr/>
              <a:t>12/1/11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A2EB-B7F6-4804-84A0-5117D99505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E88C-88F3-49C9-8B24-8663E95934A4}" type="datetimeFigureOut">
              <a:rPr lang="en-US" smtClean="0"/>
              <a:pPr/>
              <a:t>12/1/11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A2EB-B7F6-4804-84A0-5117D99505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E88C-88F3-49C9-8B24-8663E95934A4}" type="datetimeFigureOut">
              <a:rPr lang="en-US" smtClean="0"/>
              <a:pPr/>
              <a:t>12/1/11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A2EB-B7F6-4804-84A0-5117D99505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E88C-88F3-49C9-8B24-8663E95934A4}" type="datetimeFigureOut">
              <a:rPr lang="en-US" smtClean="0"/>
              <a:pPr/>
              <a:t>12/1/11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A2EB-B7F6-4804-84A0-5117D99505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E88C-88F3-49C9-8B24-8663E95934A4}" type="datetimeFigureOut">
              <a:rPr lang="en-US" smtClean="0"/>
              <a:pPr/>
              <a:t>12/1/11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A2EB-B7F6-4804-84A0-5117D99505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8E88C-88F3-49C9-8B24-8663E95934A4}" type="datetimeFigureOut">
              <a:rPr lang="en-US" smtClean="0"/>
              <a:pPr/>
              <a:t>12/1/11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5A2EB-B7F6-4804-84A0-5117D99505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8ED8E88C-88F3-49C9-8B24-8663E95934A4}" type="datetimeFigureOut">
              <a:rPr lang="en-US" smtClean="0"/>
              <a:pPr/>
              <a:t>12/1/11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65C5A2EB-B7F6-4804-84A0-5117D99505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md.com/cold-and-flu/default.htm" TargetMode="External"/><Relationship Id="rId4" Type="http://schemas.openxmlformats.org/officeDocument/2006/relationships/hyperlink" Target="http://www.webmd.com/cancer/tc/leukemia-topic-overview" TargetMode="External"/><Relationship Id="rId5" Type="http://schemas.openxmlformats.org/officeDocument/2006/relationships/hyperlink" Target="http://www.webmd.com/cancer/lymphoma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children.webmd.com/tc/fever-age-4-and-older-topic-overview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webmd.com/a-to-z-guides/weakness-and-fatigue-topic-overview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4242816"/>
            <a:ext cx="8458200" cy="1472184"/>
          </a:xfrm>
        </p:spPr>
        <p:txBody>
          <a:bodyPr>
            <a:noAutofit/>
          </a:bodyPr>
          <a:lstStyle/>
          <a:p>
            <a:pPr algn="r"/>
            <a:r>
              <a:rPr lang="en-US" sz="8800" b="1" dirty="0" smtClean="0">
                <a:solidFill>
                  <a:srgbClr val="FF0000"/>
                </a:solidFill>
              </a:rPr>
              <a:t>15 Cancer Symptoms Women </a:t>
            </a:r>
            <a:r>
              <a:rPr lang="en-US" sz="8800" b="1" i="1" dirty="0" smtClean="0">
                <a:solidFill>
                  <a:srgbClr val="FF0000"/>
                </a:solidFill>
              </a:rPr>
              <a:t>Should  NOT </a:t>
            </a:r>
            <a:r>
              <a:rPr lang="en-US" sz="8800" b="1" dirty="0" smtClean="0">
                <a:solidFill>
                  <a:srgbClr val="FF0000"/>
                </a:solidFill>
              </a:rPr>
              <a:t>Ignore</a:t>
            </a:r>
            <a:endParaRPr lang="en-US" sz="8800" b="1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32560" y="6227136"/>
            <a:ext cx="7406640" cy="40226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http://www.slideworld.org/slideshow.aspx/15-Cancer-Symptoms-ppt-2843657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No. 6: Difficulty Swallowing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7239000" cy="2667000"/>
          </a:xfrm>
        </p:spPr>
        <p:txBody>
          <a:bodyPr>
            <a:normAutofit/>
          </a:bodyPr>
          <a:lstStyle/>
          <a:p>
            <a:r>
              <a:rPr lang="en-US" dirty="0" smtClean="0"/>
              <a:t>Experiencing </a:t>
            </a:r>
            <a:r>
              <a:rPr lang="en-US" sz="3600" b="1" dirty="0" smtClean="0">
                <a:solidFill>
                  <a:srgbClr val="FF0000"/>
                </a:solidFill>
              </a:rPr>
              <a:t>difficulty in swallowing</a:t>
            </a:r>
            <a:r>
              <a:rPr lang="en-US" dirty="0" smtClean="0"/>
              <a:t>? Switched to shakes and soups, haven’t you?</a:t>
            </a:r>
          </a:p>
          <a:p>
            <a:r>
              <a:rPr lang="en-US" dirty="0" smtClean="0"/>
              <a:t>But this is a very prominent sign of GI cancer, such as in the esophagus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No. 7: Blood in the Wrong Place</a:t>
            </a:r>
            <a:endParaRPr lang="en-US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 you notice </a:t>
            </a:r>
            <a:r>
              <a:rPr lang="en-US" sz="3892" b="1" dirty="0" smtClean="0">
                <a:solidFill>
                  <a:srgbClr val="FF0000"/>
                </a:solidFill>
              </a:rPr>
              <a:t>blood in your urine or your stool</a:t>
            </a:r>
            <a:r>
              <a:rPr lang="en-US" dirty="0" smtClean="0"/>
              <a:t>, don’t assume it's from a hemorrhoid. It could be colon cancer.</a:t>
            </a:r>
          </a:p>
          <a:p>
            <a:r>
              <a:rPr lang="en-US" dirty="0" smtClean="0"/>
              <a:t>Coughing up blood should be evaluated, too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No. 8: </a:t>
            </a:r>
            <a:r>
              <a:rPr lang="en-US" b="1" dirty="0" smtClean="0">
                <a:solidFill>
                  <a:srgbClr val="FF0000"/>
                </a:solidFill>
              </a:rPr>
              <a:t>Gnawing Abdominal Pain </a:t>
            </a:r>
            <a:r>
              <a:rPr lang="en-US" b="1" dirty="0" smtClean="0"/>
              <a:t>and Depression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1600200"/>
            <a:ext cx="6400800" cy="4191000"/>
          </a:xfrm>
        </p:spPr>
        <p:txBody>
          <a:bodyPr>
            <a:normAutofit/>
          </a:bodyPr>
          <a:lstStyle/>
          <a:p>
            <a:r>
              <a:rPr lang="en-US" dirty="0"/>
              <a:t>G</a:t>
            </a:r>
            <a:r>
              <a:rPr lang="en-US" dirty="0" smtClean="0"/>
              <a:t>ot a pain in the abdomen?</a:t>
            </a:r>
          </a:p>
          <a:p>
            <a:r>
              <a:rPr lang="en-US" dirty="0" smtClean="0"/>
              <a:t>feeling depressed?</a:t>
            </a:r>
          </a:p>
          <a:p>
            <a:r>
              <a:rPr lang="en-US" dirty="0" smtClean="0"/>
              <a:t>You need a check up right away. </a:t>
            </a:r>
          </a:p>
          <a:p>
            <a:r>
              <a:rPr lang="en-US" dirty="0" smtClean="0"/>
              <a:t>Researches prove that there is a link between depression and pancreatic cancer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No. 9: Indigestion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47800" y="2590800"/>
            <a:ext cx="7239000" cy="3810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Indigestion during pregnancy or while </a:t>
            </a:r>
            <a:r>
              <a:rPr lang="en-US" sz="3200" dirty="0" smtClean="0"/>
              <a:t>gaining </a:t>
            </a:r>
            <a:r>
              <a:rPr lang="en-US" sz="3200" dirty="0" smtClean="0"/>
              <a:t>weight is normal. But </a:t>
            </a:r>
            <a:r>
              <a:rPr lang="en-US" sz="4000" b="1" dirty="0" smtClean="0">
                <a:solidFill>
                  <a:srgbClr val="FF0000"/>
                </a:solidFill>
              </a:rPr>
              <a:t>indigestion for no apparent reason </a:t>
            </a:r>
            <a:r>
              <a:rPr lang="en-US" sz="3200" dirty="0" smtClean="0"/>
              <a:t>may be a red flag.</a:t>
            </a:r>
          </a:p>
          <a:p>
            <a:r>
              <a:rPr lang="en-US" sz="3200" dirty="0" smtClean="0"/>
              <a:t>It could be an early clue to cancer of the esophagus, stomach, or throat.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No. 10: Mouth Changes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38200" y="2895600"/>
            <a:ext cx="7315200" cy="27432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Smokers should be especially alert for any </a:t>
            </a:r>
            <a:r>
              <a:rPr lang="en-US" sz="3200" b="1" dirty="0" smtClean="0">
                <a:solidFill>
                  <a:srgbClr val="FF0000"/>
                </a:solidFill>
              </a:rPr>
              <a:t>white patches inside the mouth or white spots on the tongue</a:t>
            </a:r>
            <a:r>
              <a:rPr lang="en-US" dirty="0" smtClean="0"/>
              <a:t>.</a:t>
            </a:r>
          </a:p>
          <a:p>
            <a:pPr algn="r"/>
            <a:r>
              <a:rPr lang="en-US" dirty="0" smtClean="0"/>
              <a:t>Both can point to a precancerous condition called </a:t>
            </a:r>
            <a:r>
              <a:rPr lang="en-US" dirty="0" err="1" smtClean="0"/>
              <a:t>leukoplakia</a:t>
            </a:r>
            <a:r>
              <a:rPr lang="en-US" dirty="0" smtClean="0"/>
              <a:t> that can progress to oral cancer.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No. 11: Pain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Pain that persists and is unexplained </a:t>
            </a:r>
            <a:r>
              <a:rPr lang="en-US" dirty="0" smtClean="0"/>
              <a:t>needs to be checked out. </a:t>
            </a:r>
          </a:p>
          <a:p>
            <a:r>
              <a:rPr lang="en-US" dirty="0" smtClean="0"/>
              <a:t>They can be an early symptom of some cancers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No. 12: Changes in the Lymph Nodes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 you notice a </a:t>
            </a:r>
            <a:r>
              <a:rPr lang="en-US" sz="3892" b="1" dirty="0" smtClean="0">
                <a:solidFill>
                  <a:srgbClr val="FF0000"/>
                </a:solidFill>
              </a:rPr>
              <a:t>lump or swelling in the lymph nodes under your armpit or in your neck </a:t>
            </a:r>
            <a:r>
              <a:rPr lang="en-US" dirty="0" smtClean="0"/>
              <a:t>-- or anywhere else -- it could be worrisome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1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No. 13: </a:t>
            </a:r>
            <a:r>
              <a:rPr lang="en-US" b="1" dirty="0" smtClean="0">
                <a:solidFill>
                  <a:srgbClr val="FF0000"/>
                </a:solidFill>
              </a:rPr>
              <a:t>Fever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47800" y="12192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If you have a </a:t>
            </a:r>
            <a:r>
              <a:rPr lang="en-US" dirty="0" smtClean="0">
                <a:hlinkClick r:id="rId2"/>
              </a:rPr>
              <a:t>fever</a:t>
            </a:r>
            <a:r>
              <a:rPr lang="en-US" dirty="0" smtClean="0"/>
              <a:t> that isn't explained by </a:t>
            </a:r>
            <a:r>
              <a:rPr lang="en-US" dirty="0" smtClean="0">
                <a:hlinkClick r:id="rId3"/>
              </a:rPr>
              <a:t>influenza</a:t>
            </a:r>
            <a:r>
              <a:rPr lang="en-US" dirty="0" smtClean="0"/>
              <a:t> or other infection, it could point to cancer. O Yes! That’s True/</a:t>
            </a:r>
            <a:endParaRPr lang="en-US" dirty="0"/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1524000" y="30480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 algn="ctr">
              <a:spcBef>
                <a:spcPct val="20000"/>
              </a:spcBef>
            </a:pPr>
            <a:r>
              <a:rPr lang="en-US" sz="3200" dirty="0" smtClean="0"/>
              <a:t>Fevers more often occur after cancer has spread from its original site, but it can also point to early blood cancers such as </a:t>
            </a:r>
            <a:r>
              <a:rPr lang="en-US" sz="3200" dirty="0" smtClean="0">
                <a:hlinkClick r:id="rId4"/>
              </a:rPr>
              <a:t>leukemia</a:t>
            </a:r>
            <a:r>
              <a:rPr lang="en-US" sz="3200" dirty="0" smtClean="0"/>
              <a:t> or </a:t>
            </a:r>
            <a:r>
              <a:rPr lang="en-US" sz="3200" dirty="0" smtClean="0">
                <a:hlinkClick r:id="rId5"/>
              </a:rPr>
              <a:t>lymphoma</a:t>
            </a:r>
            <a:r>
              <a:rPr lang="en-US" sz="3200" dirty="0" smtClean="0"/>
              <a:t>,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ubtitle 3"/>
          <p:cNvSpPr txBox="1">
            <a:spLocks/>
          </p:cNvSpPr>
          <p:nvPr/>
        </p:nvSpPr>
        <p:spPr>
          <a:xfrm>
            <a:off x="1600200" y="49530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200" dirty="0" smtClean="0"/>
              <a:t>Other cancer symptoms can include jaundice, or a change in the color of your stool.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No. 14: </a:t>
            </a:r>
            <a:r>
              <a:rPr lang="en-US" b="1" dirty="0" smtClean="0">
                <a:solidFill>
                  <a:srgbClr val="FF0000"/>
                </a:solidFill>
              </a:rPr>
              <a:t>Fatigue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Fatigue</a:t>
            </a:r>
            <a:r>
              <a:rPr lang="en-US" dirty="0" smtClean="0"/>
              <a:t> is another vague symptom that could point to cancer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2895600"/>
            <a:ext cx="4572000" cy="35082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895600"/>
            <a:ext cx="3792826" cy="356052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No. 15: </a:t>
            </a:r>
            <a:r>
              <a:rPr lang="en-US" b="1" dirty="0" smtClean="0">
                <a:solidFill>
                  <a:srgbClr val="FF0000"/>
                </a:solidFill>
              </a:rPr>
              <a:t>Persistent Cough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very prolonged cough -- defined as lasting more than three or four weeks – can mean cancer.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743200"/>
            <a:ext cx="5029200" cy="3771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4267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Women are generally more vigilant than men on health care matters 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743200"/>
            <a:ext cx="4495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2057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Exceptions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are always there …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are some signs of cancer that women generally, carelessly ignore …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No. 1: </a:t>
            </a:r>
            <a:br>
              <a:rPr lang="en-US" b="1" dirty="0" smtClean="0"/>
            </a:br>
            <a:r>
              <a:rPr lang="en-US" b="1" dirty="0" smtClean="0"/>
              <a:t>Unexplained Weight Loss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895600"/>
            <a:ext cx="6400800" cy="3810000"/>
          </a:xfrm>
        </p:spPr>
        <p:txBody>
          <a:bodyPr>
            <a:normAutofit/>
          </a:bodyPr>
          <a:lstStyle/>
          <a:p>
            <a:r>
              <a:rPr lang="en-US" dirty="0" smtClean="0"/>
              <a:t>Delighted to see yourself </a:t>
            </a:r>
            <a:r>
              <a:rPr lang="en-US" sz="3600" b="1" dirty="0" smtClean="0">
                <a:solidFill>
                  <a:srgbClr val="FF0000"/>
                </a:solidFill>
              </a:rPr>
              <a:t>losing weight without actually trying to</a:t>
            </a:r>
            <a:r>
              <a:rPr lang="en-US" dirty="0" smtClean="0"/>
              <a:t>?</a:t>
            </a:r>
          </a:p>
          <a:p>
            <a:r>
              <a:rPr lang="en-US" dirty="0" smtClean="0"/>
              <a:t>Beware!</a:t>
            </a:r>
          </a:p>
          <a:p>
            <a:r>
              <a:rPr lang="en-US" dirty="0" smtClean="0"/>
              <a:t>Expect your doctor to run tests to check the thyroid and perhaps order a CT scan of different organs.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6743" y="533400"/>
            <a:ext cx="254725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No. 2: Bloating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990600" y="1676400"/>
            <a:ext cx="73914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Bloating is so common that many women just live with it. But it could point to ovarian cancer. </a:t>
            </a:r>
          </a:p>
          <a:p>
            <a:r>
              <a:rPr lang="en-US" dirty="0" smtClean="0"/>
              <a:t>Notice symptoms like 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abdominal pain 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 pelvic pain, 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feeling full quickly -- even when you haven't eaten much 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 and urinary problems</a:t>
            </a:r>
            <a:r>
              <a:rPr lang="en-US" dirty="0" smtClean="0"/>
              <a:t>, such as having an urgent need to go to the bathroom.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470025"/>
          </a:xfrm>
        </p:spPr>
        <p:txBody>
          <a:bodyPr/>
          <a:lstStyle/>
          <a:p>
            <a:r>
              <a:rPr lang="en-US" b="1" dirty="0" smtClean="0"/>
              <a:t>No. 3: Breast Changes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9200" y="1752600"/>
            <a:ext cx="6400800" cy="4038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Redness and thickening of the skin on the breast</a:t>
            </a:r>
            <a:r>
              <a:rPr lang="en-US" dirty="0" smtClean="0"/>
              <a:t>, which could indicate inflammatory breast cancer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Change in the look of a nipple, 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FF0000"/>
                </a:solidFill>
              </a:rPr>
              <a:t> unusual discharge</a:t>
            </a:r>
          </a:p>
          <a:p>
            <a:r>
              <a:rPr lang="en-US" dirty="0"/>
              <a:t>a</a:t>
            </a:r>
            <a:r>
              <a:rPr lang="en-US" dirty="0" smtClean="0"/>
              <a:t>re generally ignored.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No. 4: Between-Period Bleeding or Other Unusual Bleeding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524000" y="1828800"/>
            <a:ext cx="6400800" cy="17526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Premenopausal women tend to ignore </a:t>
            </a:r>
            <a:r>
              <a:rPr lang="en-US" b="1" dirty="0" smtClean="0">
                <a:solidFill>
                  <a:srgbClr val="FF0000"/>
                </a:solidFill>
              </a:rPr>
              <a:t>between-period bleeding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Also bleeding from the GI tract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So does bleeding after menopause,</a:t>
            </a:r>
            <a:endParaRPr lang="en-US" dirty="0"/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1905000" y="4267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200" dirty="0" smtClean="0">
                <a:solidFill>
                  <a:schemeClr val="tx1">
                    <a:tint val="75000"/>
                  </a:schemeClr>
                </a:solidFill>
              </a:rPr>
              <a:t>These are symptoms of </a:t>
            </a:r>
          </a:p>
          <a:p>
            <a:pPr lvl="0" algn="ctr">
              <a:spcBef>
                <a:spcPct val="20000"/>
              </a:spcBef>
            </a:pPr>
            <a:r>
              <a:rPr lang="en-US" sz="3200" dirty="0" smtClean="0"/>
              <a:t>endometrial cancer</a:t>
            </a:r>
            <a:endParaRPr lang="en-US" sz="3200" dirty="0"/>
          </a:p>
          <a:p>
            <a:pPr lvl="0" algn="ctr">
              <a:spcBef>
                <a:spcPct val="20000"/>
              </a:spcBef>
            </a:pPr>
            <a:r>
              <a:rPr lang="en-US" sz="3200" dirty="0" smtClean="0"/>
              <a:t>colorectal cancer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No. 5: Skin Changes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47800" y="137160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Most of us know to look for any changes in moles -- a well-known sign of skin cancer. But we should also watch for </a:t>
            </a:r>
            <a:r>
              <a:rPr lang="en-US" sz="3600" b="1" dirty="0" smtClean="0">
                <a:solidFill>
                  <a:srgbClr val="FF0000"/>
                </a:solidFill>
              </a:rPr>
              <a:t>changes in skin pigmentation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ubtitle 3"/>
          <p:cNvSpPr txBox="1">
            <a:spLocks/>
          </p:cNvSpPr>
          <p:nvPr/>
        </p:nvSpPr>
        <p:spPr>
          <a:xfrm>
            <a:off x="1524000" y="35814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Sudden scaling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skin or bleeding are some other symptoms of skin cancer.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129</TotalTime>
  <Words>687</Words>
  <Application>Microsoft Office PowerPoint</Application>
  <PresentationFormat>On-screen Show (4:3)</PresentationFormat>
  <Paragraphs>62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Solstice</vt:lpstr>
      <vt:lpstr>15 Cancer Symptoms Women Should  NOT Ignore</vt:lpstr>
      <vt:lpstr>Women are generally more vigilant than men on health care matters </vt:lpstr>
      <vt:lpstr>But</vt:lpstr>
      <vt:lpstr>There are some signs of cancer that women generally, carelessly ignore …</vt:lpstr>
      <vt:lpstr>No. 1:  Unexplained Weight Loss </vt:lpstr>
      <vt:lpstr> No. 2: Bloating </vt:lpstr>
      <vt:lpstr>No. 3: Breast Changes </vt:lpstr>
      <vt:lpstr>No. 4: Between-Period Bleeding or Other Unusual Bleeding </vt:lpstr>
      <vt:lpstr> No. 5: Skin Changes </vt:lpstr>
      <vt:lpstr> No. 6: Difficulty Swallowing </vt:lpstr>
      <vt:lpstr>No. 7: Blood in the Wrong Place</vt:lpstr>
      <vt:lpstr>No. 8: Gnawing Abdominal Pain and Depression </vt:lpstr>
      <vt:lpstr>No. 9: Indigestion </vt:lpstr>
      <vt:lpstr>No. 10: Mouth Changes </vt:lpstr>
      <vt:lpstr>No. 11: Pain </vt:lpstr>
      <vt:lpstr>No. 12: Changes in the Lymph Nodes </vt:lpstr>
      <vt:lpstr>No. 13: Fever </vt:lpstr>
      <vt:lpstr>No. 14: Fatigue </vt:lpstr>
      <vt:lpstr>No. 15: Persistent Cough </vt:lpstr>
    </vt:vector>
  </TitlesOfParts>
  <Company>Pinnacle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15 Cancer Symptoms Women Ignore</dc:title>
  <dc:creator>Love</dc:creator>
  <cp:lastModifiedBy>Dr. Nazario Macalintal</cp:lastModifiedBy>
  <cp:revision>15</cp:revision>
  <dcterms:created xsi:type="dcterms:W3CDTF">2011-12-01T02:40:29Z</dcterms:created>
  <dcterms:modified xsi:type="dcterms:W3CDTF">2011-12-01T03:15:26Z</dcterms:modified>
</cp:coreProperties>
</file>